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26"/>
  </p:notesMasterIdLst>
  <p:sldIdLst>
    <p:sldId id="283" r:id="rId2"/>
    <p:sldId id="282" r:id="rId3"/>
    <p:sldId id="284" r:id="rId4"/>
    <p:sldId id="289" r:id="rId5"/>
    <p:sldId id="288" r:id="rId6"/>
    <p:sldId id="303" r:id="rId7"/>
    <p:sldId id="304" r:id="rId8"/>
    <p:sldId id="299" r:id="rId9"/>
    <p:sldId id="290" r:id="rId10"/>
    <p:sldId id="277" r:id="rId11"/>
    <p:sldId id="293" r:id="rId12"/>
    <p:sldId id="296" r:id="rId13"/>
    <p:sldId id="263" r:id="rId14"/>
    <p:sldId id="279" r:id="rId15"/>
    <p:sldId id="297" r:id="rId16"/>
    <p:sldId id="264" r:id="rId17"/>
    <p:sldId id="280" r:id="rId18"/>
    <p:sldId id="300" r:id="rId19"/>
    <p:sldId id="291" r:id="rId20"/>
    <p:sldId id="295" r:id="rId21"/>
    <p:sldId id="281" r:id="rId22"/>
    <p:sldId id="301" r:id="rId23"/>
    <p:sldId id="298" r:id="rId24"/>
    <p:sldId id="302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5" roundtripDataSignature="AMtx7mhSaRiTD9uDhGJ3nUfwohnl+c0R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840"/>
  </p:normalViewPr>
  <p:slideViewPr>
    <p:cSldViewPr snapToGrid="0" snapToObjects="1">
      <p:cViewPr varScale="1">
        <p:scale>
          <a:sx n="50" d="100"/>
          <a:sy n="50" d="100"/>
        </p:scale>
        <p:origin x="89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5" Type="http://customschemas.google.com/relationships/presentationmetadata" Target="NUL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8369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135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30;p17">
            <a:extLst>
              <a:ext uri="{FF2B5EF4-FFF2-40B4-BE49-F238E27FC236}">
                <a16:creationId xmlns:a16="http://schemas.microsoft.com/office/drawing/2014/main" id="{A6DFE4EB-C21B-0044-A64A-B976F7500277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C1FA7C40-A5CF-024C-8FE8-5396C6906587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249122D5-F0B6-6948-B395-9DF02DCB4E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8164"/>
            <a:ext cx="12192000" cy="6858000"/>
          </a:xfrm>
          <a:prstGeom prst="rect">
            <a:avLst/>
          </a:prstGeom>
        </p:spPr>
      </p:pic>
      <p:sp>
        <p:nvSpPr>
          <p:cNvPr id="4" name="Google Shape;97;p1">
            <a:extLst>
              <a:ext uri="{FF2B5EF4-FFF2-40B4-BE49-F238E27FC236}">
                <a16:creationId xmlns:a16="http://schemas.microsoft.com/office/drawing/2014/main" id="{6EE6B1E5-9B9E-FD48-9F48-627803FDB7F5}"/>
              </a:ext>
            </a:extLst>
          </p:cNvPr>
          <p:cNvSpPr txBox="1"/>
          <p:nvPr/>
        </p:nvSpPr>
        <p:spPr>
          <a:xfrm>
            <a:off x="1134035" y="2553964"/>
            <a:ext cx="9923929" cy="238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Title of Presentation</a:t>
            </a:r>
            <a:endParaRPr sz="4500" dirty="0">
              <a:latin typeface="+mn-lt"/>
            </a:endParaRPr>
          </a:p>
          <a:p>
            <a:pPr lvl="0" algn="ctr">
              <a:spcBef>
                <a:spcPts val="600"/>
              </a:spcBef>
            </a:pPr>
            <a:r>
              <a:rPr lang="en-US" sz="25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Electrical &amp; Computer Engineering</a:t>
            </a:r>
          </a:p>
          <a:p>
            <a:pPr lvl="0" algn="ctr">
              <a:spcBef>
                <a:spcPts val="600"/>
              </a:spcBef>
            </a:pPr>
            <a:endParaRPr lang="en-US" sz="1800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>
              <a:spcBef>
                <a:spcPts val="600"/>
              </a:spcBef>
            </a:pPr>
            <a:r>
              <a:rPr lang="en-US" sz="18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(For a consistent visual look to the slides please use the font Arial for all the text.)</a:t>
            </a:r>
          </a:p>
          <a:p>
            <a:pPr lvl="0" algn="ctr">
              <a:spcBef>
                <a:spcPts val="600"/>
              </a:spcBef>
            </a:pPr>
            <a:r>
              <a:rPr lang="en-US" sz="1800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(Additionally, use orange and blue consistently with your headings and subheadings.)</a:t>
            </a:r>
            <a:endParaRPr sz="1800" dirty="0">
              <a:latin typeface="+mn-lt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FBAA0E1-3AE3-CC42-A2EA-C66D0BE98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07" y="852965"/>
            <a:ext cx="2909982" cy="754082"/>
          </a:xfrm>
          <a:prstGeom prst="rect">
            <a:avLst/>
          </a:prstGeom>
        </p:spPr>
      </p:pic>
      <p:sp>
        <p:nvSpPr>
          <p:cNvPr id="6" name="Google Shape;98;p1">
            <a:extLst>
              <a:ext uri="{FF2B5EF4-FFF2-40B4-BE49-F238E27FC236}">
                <a16:creationId xmlns:a16="http://schemas.microsoft.com/office/drawing/2014/main" id="{5C6D8374-322F-A84C-B20A-504C6528FDDA}"/>
              </a:ext>
            </a:extLst>
          </p:cNvPr>
          <p:cNvSpPr txBox="1"/>
          <p:nvPr/>
        </p:nvSpPr>
        <p:spPr>
          <a:xfrm>
            <a:off x="3922059" y="5413888"/>
            <a:ext cx="434788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spc="300" dirty="0">
                <a:solidFill>
                  <a:schemeClr val="bg1"/>
                </a:solidFill>
                <a:latin typeface="+mn-lt"/>
                <a:ea typeface="Helvetica Neue Light"/>
                <a:sym typeface="Helvetica Neue Light"/>
              </a:rPr>
              <a:t>DATE</a:t>
            </a:r>
            <a:endParaRPr sz="1800" spc="3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1613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376809" y="1334279"/>
            <a:ext cx="11177401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sunt in culpa qui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latin typeface="+mn-lt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145;p7">
            <a:extLst>
              <a:ext uri="{FF2B5EF4-FFF2-40B4-BE49-F238E27FC236}">
                <a16:creationId xmlns:a16="http://schemas.microsoft.com/office/drawing/2014/main" id="{DBD98685-E6DB-4548-992F-86EFC1B6F03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B922E6F9-2383-DE41-BF46-8C23337DD10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1" name="Google Shape;145;p7">
            <a:extLst>
              <a:ext uri="{FF2B5EF4-FFF2-40B4-BE49-F238E27FC236}">
                <a16:creationId xmlns:a16="http://schemas.microsoft.com/office/drawing/2014/main" id="{614C97B7-5CDB-E748-9964-18DA2B80CC66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D9EC8C9-6293-D94F-BB71-5442E3339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85A69606-3816-5244-A5CD-EC3EA84F3070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2582C0C7-CB7D-9745-A567-B540D621135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492365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78B6311E-BC39-234F-80E9-551F2FB4C69F}"/>
              </a:ext>
            </a:extLst>
          </p:cNvPr>
          <p:cNvSpPr txBox="1">
            <a:spLocks/>
          </p:cNvSpPr>
          <p:nvPr/>
        </p:nvSpPr>
        <p:spPr>
          <a:xfrm>
            <a:off x="376810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sunt in culpa qui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47;p7">
            <a:extLst>
              <a:ext uri="{FF2B5EF4-FFF2-40B4-BE49-F238E27FC236}">
                <a16:creationId xmlns:a16="http://schemas.microsoft.com/office/drawing/2014/main" id="{97D82DD8-D8FD-C34A-ADC4-A5ECF2A87CB4}"/>
              </a:ext>
            </a:extLst>
          </p:cNvPr>
          <p:cNvSpPr txBox="1">
            <a:spLocks/>
          </p:cNvSpPr>
          <p:nvPr/>
        </p:nvSpPr>
        <p:spPr>
          <a:xfrm>
            <a:off x="6158774" y="1334279"/>
            <a:ext cx="5442100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Duis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dolor in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dolore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sunt in culpa qui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BE2E93E6-D00B-F14D-A0D6-31322EC9D31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00;p1">
            <a:extLst>
              <a:ext uri="{FF2B5EF4-FFF2-40B4-BE49-F238E27FC236}">
                <a16:creationId xmlns:a16="http://schemas.microsoft.com/office/drawing/2014/main" id="{C0C6FF5B-A16D-B943-8158-9394C417128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4" name="Google Shape;145;p7">
            <a:extLst>
              <a:ext uri="{FF2B5EF4-FFF2-40B4-BE49-F238E27FC236}">
                <a16:creationId xmlns:a16="http://schemas.microsoft.com/office/drawing/2014/main" id="{7E001436-5A3C-5746-9498-E58534FAD758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A9194208-BB88-DA45-8C43-B250F5F37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226FBA8E-8ED2-0F48-B1E6-A03B9736B136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" name="Google Shape;100;p1">
            <a:extLst>
              <a:ext uri="{FF2B5EF4-FFF2-40B4-BE49-F238E27FC236}">
                <a16:creationId xmlns:a16="http://schemas.microsoft.com/office/drawing/2014/main" id="{C865358C-63D1-1740-B1DF-3B934ADD671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184520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8;p7">
            <a:extLst>
              <a:ext uri="{FF2B5EF4-FFF2-40B4-BE49-F238E27FC236}">
                <a16:creationId xmlns:a16="http://schemas.microsoft.com/office/drawing/2014/main" id="{CB58E561-E0C5-A94B-B3E5-86F44D0451C8}"/>
              </a:ext>
            </a:extLst>
          </p:cNvPr>
          <p:cNvSpPr/>
          <p:nvPr/>
        </p:nvSpPr>
        <p:spPr>
          <a:xfrm>
            <a:off x="475566" y="1263717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49;p7">
            <a:extLst>
              <a:ext uri="{FF2B5EF4-FFF2-40B4-BE49-F238E27FC236}">
                <a16:creationId xmlns:a16="http://schemas.microsoft.com/office/drawing/2014/main" id="{01741CE7-6F04-DC47-9558-285DF0B47201}"/>
              </a:ext>
            </a:extLst>
          </p:cNvPr>
          <p:cNvSpPr txBox="1"/>
          <p:nvPr/>
        </p:nvSpPr>
        <p:spPr>
          <a:xfrm>
            <a:off x="1494115" y="2239572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4" name="Google Shape;150;p7">
            <a:extLst>
              <a:ext uri="{FF2B5EF4-FFF2-40B4-BE49-F238E27FC236}">
                <a16:creationId xmlns:a16="http://schemas.microsoft.com/office/drawing/2014/main" id="{ED15FFAB-CB3E-DB4F-A235-79EAD3C49663}"/>
              </a:ext>
            </a:extLst>
          </p:cNvPr>
          <p:cNvSpPr/>
          <p:nvPr/>
        </p:nvSpPr>
        <p:spPr>
          <a:xfrm>
            <a:off x="475566" y="3774068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767E5E1A-F673-9F4D-8D50-4137024C4DCC}"/>
              </a:ext>
            </a:extLst>
          </p:cNvPr>
          <p:cNvSpPr txBox="1"/>
          <p:nvPr/>
        </p:nvSpPr>
        <p:spPr>
          <a:xfrm>
            <a:off x="149411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437A156D-2491-BC45-8821-E6E91300B5E7}"/>
              </a:ext>
            </a:extLst>
          </p:cNvPr>
          <p:cNvSpPr txBox="1">
            <a:spLocks/>
          </p:cNvSpPr>
          <p:nvPr/>
        </p:nvSpPr>
        <p:spPr>
          <a:xfrm>
            <a:off x="5122548" y="1334279"/>
            <a:ext cx="668646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145;p7">
            <a:extLst>
              <a:ext uri="{FF2B5EF4-FFF2-40B4-BE49-F238E27FC236}">
                <a16:creationId xmlns:a16="http://schemas.microsoft.com/office/drawing/2014/main" id="{97141C35-034B-BD48-9DBA-A6DC36FAC02E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D354894F-4210-BB43-BDC6-416661DF59D1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4AFACD53-5077-234E-905A-D4B3CFE823D1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1832F9A-ADFA-F649-A8F1-4BD8703A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A2F7F1E2-9263-0A49-A3FB-1F9BB33F0DAF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B4E36F0B-D2B8-A946-949D-489514D648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1957060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/>
          <p:nvPr/>
        </p:nvSpPr>
        <p:spPr>
          <a:xfrm>
            <a:off x="7475456" y="1263717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8494005" y="2239572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7475456" y="3774068"/>
            <a:ext cx="4356660" cy="231564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 txBox="1"/>
          <p:nvPr/>
        </p:nvSpPr>
        <p:spPr>
          <a:xfrm>
            <a:off x="8494005" y="474722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22" name="Google Shape;147;p7">
            <a:extLst>
              <a:ext uri="{FF2B5EF4-FFF2-40B4-BE49-F238E27FC236}">
                <a16:creationId xmlns:a16="http://schemas.microsoft.com/office/drawing/2014/main" id="{BC43AD2D-5D81-7F48-BDB1-FF7D6C2C2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810" y="1334279"/>
            <a:ext cx="6686464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SzPts val="2000"/>
              <a:buNone/>
            </a:pPr>
            <a:endParaRPr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SzPts val="300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FDEE7B6D-A7C8-994C-8D8F-3B5642DDADF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06EF868E-28B3-4C43-BCFA-FC6900201C7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4B423D87-C7F0-3D43-8A69-A6DCC8FE53C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DB2F77FD-36D4-524F-AFDF-E8C3EF809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8" name="Google Shape;100;p1">
            <a:extLst>
              <a:ext uri="{FF2B5EF4-FFF2-40B4-BE49-F238E27FC236}">
                <a16:creationId xmlns:a16="http://schemas.microsoft.com/office/drawing/2014/main" id="{972A3F75-3131-1546-9A51-95D3D7BFF074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5426478-82D9-AE45-8683-F1ABAAFCD51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0;p7">
            <a:extLst>
              <a:ext uri="{FF2B5EF4-FFF2-40B4-BE49-F238E27FC236}">
                <a16:creationId xmlns:a16="http://schemas.microsoft.com/office/drawing/2014/main" id="{2BB47830-4ECD-AD4B-8775-3E3675E56248}"/>
              </a:ext>
            </a:extLst>
          </p:cNvPr>
          <p:cNvSpPr/>
          <p:nvPr/>
        </p:nvSpPr>
        <p:spPr>
          <a:xfrm>
            <a:off x="431192" y="1263718"/>
            <a:ext cx="4356660" cy="482599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C8D3D975-D243-4045-9EF4-81265490CC1D}"/>
              </a:ext>
            </a:extLst>
          </p:cNvPr>
          <p:cNvSpPr txBox="1"/>
          <p:nvPr/>
        </p:nvSpPr>
        <p:spPr>
          <a:xfrm>
            <a:off x="1469276" y="3493224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16" name="Google Shape;147;p7">
            <a:extLst>
              <a:ext uri="{FF2B5EF4-FFF2-40B4-BE49-F238E27FC236}">
                <a16:creationId xmlns:a16="http://schemas.microsoft.com/office/drawing/2014/main" id="{DE8BCD66-DFCA-D540-95EA-EBDD783907CB}"/>
              </a:ext>
            </a:extLst>
          </p:cNvPr>
          <p:cNvSpPr txBox="1">
            <a:spLocks/>
          </p:cNvSpPr>
          <p:nvPr/>
        </p:nvSpPr>
        <p:spPr>
          <a:xfrm>
            <a:off x="5131837" y="133427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B04F000C-2A6C-1F4E-9059-CA943E8662E2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4738C6C2-7480-0C42-AA07-4E306FAB8815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87E23CC0-09A3-7549-AD71-4B8F0C5515A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99E2755C-7CB4-6848-837E-EB326309B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E5C4797A-9E3A-5249-A095-A6C6B60647CE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4" name="Google Shape;100;p1">
            <a:extLst>
              <a:ext uri="{FF2B5EF4-FFF2-40B4-BE49-F238E27FC236}">
                <a16:creationId xmlns:a16="http://schemas.microsoft.com/office/drawing/2014/main" id="{C693EA1E-552D-704F-99DB-28A94B90F3C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108187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7">
            <a:extLst>
              <a:ext uri="{FF2B5EF4-FFF2-40B4-BE49-F238E27FC236}">
                <a16:creationId xmlns:a16="http://schemas.microsoft.com/office/drawing/2014/main" id="{C8F8A06B-FE31-EC45-8B75-F6842219ED31}"/>
              </a:ext>
            </a:extLst>
          </p:cNvPr>
          <p:cNvSpPr/>
          <p:nvPr/>
        </p:nvSpPr>
        <p:spPr>
          <a:xfrm>
            <a:off x="7452352" y="1263718"/>
            <a:ext cx="4356660" cy="482599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51;p7">
            <a:extLst>
              <a:ext uri="{FF2B5EF4-FFF2-40B4-BE49-F238E27FC236}">
                <a16:creationId xmlns:a16="http://schemas.microsoft.com/office/drawing/2014/main" id="{B2EFFF09-3EE4-5A40-BD3F-DCD44844E5EB}"/>
              </a:ext>
            </a:extLst>
          </p:cNvPr>
          <p:cNvSpPr txBox="1"/>
          <p:nvPr/>
        </p:nvSpPr>
        <p:spPr>
          <a:xfrm>
            <a:off x="8490436" y="3493224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/ GRAPHIC</a:t>
            </a:r>
            <a:endParaRPr dirty="0">
              <a:latin typeface="+mn-lt"/>
            </a:endParaRPr>
          </a:p>
        </p:txBody>
      </p:sp>
      <p:sp>
        <p:nvSpPr>
          <p:cNvPr id="4" name="Google Shape;147;p7">
            <a:extLst>
              <a:ext uri="{FF2B5EF4-FFF2-40B4-BE49-F238E27FC236}">
                <a16:creationId xmlns:a16="http://schemas.microsoft.com/office/drawing/2014/main" id="{34589D94-E31C-4C43-85E8-77C5C3CC079F}"/>
              </a:ext>
            </a:extLst>
          </p:cNvPr>
          <p:cNvSpPr txBox="1">
            <a:spLocks/>
          </p:cNvSpPr>
          <p:nvPr/>
        </p:nvSpPr>
        <p:spPr>
          <a:xfrm>
            <a:off x="376808" y="1334279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buSzPts val="3000"/>
            </a:pP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rgbClr val="E84B36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600" b="1" dirty="0">
              <a:solidFill>
                <a:srgbClr val="E84B3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 lvl="0">
              <a:buSzPts val="3000"/>
            </a:pP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rgbClr val="15264B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rgbClr val="15264B"/>
              </a:solidFill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A5990805-D55C-D141-9C25-00FC63B2B2A0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00;p1">
            <a:extLst>
              <a:ext uri="{FF2B5EF4-FFF2-40B4-BE49-F238E27FC236}">
                <a16:creationId xmlns:a16="http://schemas.microsoft.com/office/drawing/2014/main" id="{BF294751-97AB-B140-81FC-C65E2B3A3FE9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8" name="Google Shape;145;p7">
            <a:extLst>
              <a:ext uri="{FF2B5EF4-FFF2-40B4-BE49-F238E27FC236}">
                <a16:creationId xmlns:a16="http://schemas.microsoft.com/office/drawing/2014/main" id="{A4374BAA-E127-8545-B405-EA8FB4C6A15C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527AF1E-73E7-604E-AE15-C8548E981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D308366C-A314-5F49-8914-5EAAE7B54785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" name="Google Shape;100;p1">
            <a:extLst>
              <a:ext uri="{FF2B5EF4-FFF2-40B4-BE49-F238E27FC236}">
                <a16:creationId xmlns:a16="http://schemas.microsoft.com/office/drawing/2014/main" id="{103417F3-95FA-8647-84DF-0871E6CC6BB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04308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>
            <a:off x="2266934" y="1458134"/>
            <a:ext cx="7658130" cy="368842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 txBox="1"/>
          <p:nvPr/>
        </p:nvSpPr>
        <p:spPr>
          <a:xfrm>
            <a:off x="4548417" y="3123892"/>
            <a:ext cx="30951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CHART / GRAPH</a:t>
            </a:r>
            <a:endParaRPr dirty="0">
              <a:latin typeface="+mn-lt"/>
            </a:endParaRPr>
          </a:p>
        </p:txBody>
      </p:sp>
      <p:sp>
        <p:nvSpPr>
          <p:cNvPr id="161" name="Google Shape;161;p8"/>
          <p:cNvSpPr txBox="1"/>
          <p:nvPr/>
        </p:nvSpPr>
        <p:spPr>
          <a:xfrm>
            <a:off x="583914" y="5464730"/>
            <a:ext cx="11024170" cy="65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1600" u="none" strike="noStrike" cap="none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1600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</a:t>
            </a:r>
            <a:r>
              <a:rPr lang="en-US" sz="1600" u="none" strike="noStrike" cap="none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hort commentary or relevant information about the contents of the chart/graph.)</a:t>
            </a:r>
            <a:endParaRPr sz="1600" dirty="0">
              <a:latin typeface="+mn-lt"/>
            </a:endParaRPr>
          </a:p>
        </p:txBody>
      </p:sp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5DE4B35C-AD2D-8148-A3D7-1E1ED790923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0;p1">
            <a:extLst>
              <a:ext uri="{FF2B5EF4-FFF2-40B4-BE49-F238E27FC236}">
                <a16:creationId xmlns:a16="http://schemas.microsoft.com/office/drawing/2014/main" id="{97A51456-7BB9-BA42-8AC0-3FBAA7ADE334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3" name="Google Shape;145;p7">
            <a:extLst>
              <a:ext uri="{FF2B5EF4-FFF2-40B4-BE49-F238E27FC236}">
                <a16:creationId xmlns:a16="http://schemas.microsoft.com/office/drawing/2014/main" id="{3DE14F04-2DDF-9A49-941F-4E19DD8F838E}"/>
              </a:ext>
            </a:extLst>
          </p:cNvPr>
          <p:cNvSpPr/>
          <p:nvPr/>
        </p:nvSpPr>
        <p:spPr>
          <a:xfrm rot="10800000" flipH="1">
            <a:off x="0" y="-7695"/>
            <a:ext cx="12192000" cy="868218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" name="Picture 23" descr="A close up of a logo&#10;&#10;Description automatically generated">
            <a:extLst>
              <a:ext uri="{FF2B5EF4-FFF2-40B4-BE49-F238E27FC236}">
                <a16:creationId xmlns:a16="http://schemas.microsoft.com/office/drawing/2014/main" id="{64F39A5D-F812-0B44-A021-03BEB2D9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28014"/>
            <a:ext cx="277906" cy="401420"/>
          </a:xfrm>
          <a:prstGeom prst="rect">
            <a:avLst/>
          </a:prstGeom>
        </p:spPr>
      </p:pic>
      <p:sp>
        <p:nvSpPr>
          <p:cNvPr id="25" name="Google Shape;100;p1">
            <a:extLst>
              <a:ext uri="{FF2B5EF4-FFF2-40B4-BE49-F238E27FC236}">
                <a16:creationId xmlns:a16="http://schemas.microsoft.com/office/drawing/2014/main" id="{F16B2361-653D-7E4D-8721-180599C301C2}"/>
              </a:ext>
            </a:extLst>
          </p:cNvPr>
          <p:cNvSpPr txBox="1"/>
          <p:nvPr/>
        </p:nvSpPr>
        <p:spPr>
          <a:xfrm>
            <a:off x="376810" y="204051"/>
            <a:ext cx="1091002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Slide Title</a:t>
            </a:r>
            <a:endParaRPr lang="en-US" sz="2400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" name="Google Shape;100;p1">
            <a:extLst>
              <a:ext uri="{FF2B5EF4-FFF2-40B4-BE49-F238E27FC236}">
                <a16:creationId xmlns:a16="http://schemas.microsoft.com/office/drawing/2014/main" id="{AC844609-CFC1-CC48-88D3-321A0E2CF25F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9;p8">
            <a:extLst>
              <a:ext uri="{FF2B5EF4-FFF2-40B4-BE49-F238E27FC236}">
                <a16:creationId xmlns:a16="http://schemas.microsoft.com/office/drawing/2014/main" id="{3EBF3EEC-8746-3744-B462-CDB07F0C0FA7}"/>
              </a:ext>
            </a:extLst>
          </p:cNvPr>
          <p:cNvSpPr/>
          <p:nvPr/>
        </p:nvSpPr>
        <p:spPr>
          <a:xfrm>
            <a:off x="1" y="0"/>
            <a:ext cx="12191998" cy="461738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0;p8">
            <a:extLst>
              <a:ext uri="{FF2B5EF4-FFF2-40B4-BE49-F238E27FC236}">
                <a16:creationId xmlns:a16="http://schemas.microsoft.com/office/drawing/2014/main" id="{911C907E-67B1-E146-B826-A9EDEA7CC454}"/>
              </a:ext>
            </a:extLst>
          </p:cNvPr>
          <p:cNvSpPr txBox="1"/>
          <p:nvPr/>
        </p:nvSpPr>
        <p:spPr>
          <a:xfrm>
            <a:off x="3513296" y="2308693"/>
            <a:ext cx="514052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 (Send to back so Block I is not covered.)</a:t>
            </a:r>
            <a:endParaRPr dirty="0">
              <a:latin typeface="+mn-lt"/>
            </a:endParaRPr>
          </a:p>
        </p:txBody>
      </p:sp>
      <p:sp>
        <p:nvSpPr>
          <p:cNvPr id="4" name="Google Shape;161;p8">
            <a:extLst>
              <a:ext uri="{FF2B5EF4-FFF2-40B4-BE49-F238E27FC236}">
                <a16:creationId xmlns:a16="http://schemas.microsoft.com/office/drawing/2014/main" id="{8C7BEE70-CCC0-BC4A-9F6F-316AAFAC9344}"/>
              </a:ext>
            </a:extLst>
          </p:cNvPr>
          <p:cNvSpPr txBox="1"/>
          <p:nvPr/>
        </p:nvSpPr>
        <p:spPr>
          <a:xfrm>
            <a:off x="376810" y="5050453"/>
            <a:ext cx="11177400" cy="9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2200" u="none" strike="noStrike" cap="none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200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</a:t>
            </a:r>
            <a:r>
              <a:rPr lang="en-US" sz="2200" u="none" strike="noStrike" cap="none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ext here relevant to the </a:t>
            </a:r>
            <a:r>
              <a:rPr lang="en-US" sz="2200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photo for a larger call out on a given idea or message.)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 Light"/>
              <a:buNone/>
            </a:pPr>
            <a:r>
              <a:rPr lang="en-US" sz="2200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</a:t>
            </a:r>
            <a:r>
              <a:rPr lang="en-US" sz="2200" u="none" strike="noStrike" cap="none" dirty="0">
                <a:solidFill>
                  <a:schemeClr val="dk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Keep this text simple and short on one or two lines.)</a:t>
            </a:r>
            <a:endParaRPr sz="2200" dirty="0">
              <a:latin typeface="+mn-lt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20324C3-A9FC-6C4D-BA23-6C2ADE98E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7" name="Google Shape;145;p7">
            <a:extLst>
              <a:ext uri="{FF2B5EF4-FFF2-40B4-BE49-F238E27FC236}">
                <a16:creationId xmlns:a16="http://schemas.microsoft.com/office/drawing/2014/main" id="{986D5CED-0CAE-324C-9B4F-3735665AF1D3}"/>
              </a:ext>
            </a:extLst>
          </p:cNvPr>
          <p:cNvSpPr/>
          <p:nvPr/>
        </p:nvSpPr>
        <p:spPr>
          <a:xfrm rot="10800000" flipH="1">
            <a:off x="0" y="6437013"/>
            <a:ext cx="12192000" cy="4209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C9C79C3-0361-FC45-B4D1-1F631AE5CDF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FBFA5014-9C54-E942-A86A-A603E930F115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715097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638B2800-8B79-234E-BFD5-22550A52D24A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50;p7">
            <a:extLst>
              <a:ext uri="{FF2B5EF4-FFF2-40B4-BE49-F238E27FC236}">
                <a16:creationId xmlns:a16="http://schemas.microsoft.com/office/drawing/2014/main" id="{B67BEA34-CF94-2841-AADE-6C24A86A5591}"/>
              </a:ext>
            </a:extLst>
          </p:cNvPr>
          <p:cNvSpPr/>
          <p:nvPr/>
        </p:nvSpPr>
        <p:spPr>
          <a:xfrm>
            <a:off x="420782" y="344953"/>
            <a:ext cx="4109890" cy="595424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1;p7">
            <a:extLst>
              <a:ext uri="{FF2B5EF4-FFF2-40B4-BE49-F238E27FC236}">
                <a16:creationId xmlns:a16="http://schemas.microsoft.com/office/drawing/2014/main" id="{87034FDC-FDA2-7B4D-A629-BA7B68CB8913}"/>
              </a:ext>
            </a:extLst>
          </p:cNvPr>
          <p:cNvSpPr txBox="1"/>
          <p:nvPr/>
        </p:nvSpPr>
        <p:spPr>
          <a:xfrm>
            <a:off x="1335481" y="323650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</a:t>
            </a:r>
            <a:endParaRPr dirty="0">
              <a:latin typeface="+mn-lt"/>
            </a:endParaRPr>
          </a:p>
        </p:txBody>
      </p:sp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7DC51454-A827-BF40-BAF5-B2AD32C87EDB}"/>
              </a:ext>
            </a:extLst>
          </p:cNvPr>
          <p:cNvSpPr txBox="1">
            <a:spLocks/>
          </p:cNvSpPr>
          <p:nvPr/>
        </p:nvSpPr>
        <p:spPr>
          <a:xfrm>
            <a:off x="5131837" y="1010620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elit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2A13A10-2431-6E45-A058-9E5C45FC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BE9BB46-F9ED-D84D-B490-F963558A87AB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9F960B0A-42DC-914F-B0C9-3D56218F123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479438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C939EC57-1FF1-6644-AAAF-371D2D4259AA}"/>
              </a:ext>
            </a:extLst>
          </p:cNvPr>
          <p:cNvSpPr/>
          <p:nvPr/>
        </p:nvSpPr>
        <p:spPr>
          <a:xfrm rot="10800000" flipH="1">
            <a:off x="0" y="-7696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5E8B85C4-EF32-EC45-B6AA-4C931D8D90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7056DC91-6507-D744-8420-D1D6A7C13E03}"/>
              </a:ext>
            </a:extLst>
          </p:cNvPr>
          <p:cNvSpPr txBox="1">
            <a:spLocks/>
          </p:cNvSpPr>
          <p:nvPr/>
        </p:nvSpPr>
        <p:spPr>
          <a:xfrm>
            <a:off x="5131837" y="1010620"/>
            <a:ext cx="642237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elit</a:t>
            </a: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Ut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>
              <a:buSzPts val="2000"/>
            </a:pPr>
            <a:endParaRPr lang="en-US" sz="1800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Lorem ipsum dolor sit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amet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consectetur</a:t>
            </a:r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 </a:t>
            </a:r>
            <a:r>
              <a:rPr lang="en-US" sz="2000" b="1" dirty="0" err="1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adipiscing</a:t>
            </a:r>
            <a:endParaRPr lang="en-US" sz="20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5956FF4-A86C-7C4D-A4BC-E0ADF711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787E2858-C4F5-834F-A4C7-B0814F72C5F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2" name="Google Shape;150;p7">
            <a:extLst>
              <a:ext uri="{FF2B5EF4-FFF2-40B4-BE49-F238E27FC236}">
                <a16:creationId xmlns:a16="http://schemas.microsoft.com/office/drawing/2014/main" id="{C1DBD154-917E-AF44-B6B9-418C571A232A}"/>
              </a:ext>
            </a:extLst>
          </p:cNvPr>
          <p:cNvSpPr/>
          <p:nvPr/>
        </p:nvSpPr>
        <p:spPr>
          <a:xfrm>
            <a:off x="420782" y="344953"/>
            <a:ext cx="4109890" cy="595424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51;p7">
            <a:extLst>
              <a:ext uri="{FF2B5EF4-FFF2-40B4-BE49-F238E27FC236}">
                <a16:creationId xmlns:a16="http://schemas.microsoft.com/office/drawing/2014/main" id="{15FDBA56-B35F-9647-A28A-883C28665B05}"/>
              </a:ext>
            </a:extLst>
          </p:cNvPr>
          <p:cNvSpPr txBox="1"/>
          <p:nvPr/>
        </p:nvSpPr>
        <p:spPr>
          <a:xfrm>
            <a:off x="1335481" y="3236505"/>
            <a:ext cx="228049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A5A5A5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</a:t>
            </a:r>
            <a:endParaRPr dirty="0">
              <a:latin typeface="+mn-lt"/>
            </a:endParaRP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6BF57A95-A0BA-4849-8891-F369B4F819C8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682040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icture containing outdoor, building, arch&#10;&#10;Description automatically generated">
            <a:extLst>
              <a:ext uri="{FF2B5EF4-FFF2-40B4-BE49-F238E27FC236}">
                <a16:creationId xmlns:a16="http://schemas.microsoft.com/office/drawing/2014/main" id="{7989FAC8-E123-2748-A311-56EF79874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Google Shape;145;p7">
            <a:extLst>
              <a:ext uri="{FF2B5EF4-FFF2-40B4-BE49-F238E27FC236}">
                <a16:creationId xmlns:a16="http://schemas.microsoft.com/office/drawing/2014/main" id="{EC611570-6427-5D45-8164-E02F4D553BA6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7;p2">
            <a:extLst>
              <a:ext uri="{FF2B5EF4-FFF2-40B4-BE49-F238E27FC236}">
                <a16:creationId xmlns:a16="http://schemas.microsoft.com/office/drawing/2014/main" id="{C3C81082-566F-5849-B79D-C311E1639C0A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dirty="0">
              <a:latin typeface="+mn-lt"/>
            </a:endParaRPr>
          </a:p>
        </p:txBody>
      </p:sp>
      <p:sp>
        <p:nvSpPr>
          <p:cNvPr id="15" name="Google Shape;108;p2">
            <a:extLst>
              <a:ext uri="{FF2B5EF4-FFF2-40B4-BE49-F238E27FC236}">
                <a16:creationId xmlns:a16="http://schemas.microsoft.com/office/drawing/2014/main" id="{72B58A87-FC17-6546-AB9A-EB6C57F6A340}"/>
              </a:ext>
            </a:extLst>
          </p:cNvPr>
          <p:cNvSpPr txBox="1"/>
          <p:nvPr/>
        </p:nvSpPr>
        <p:spPr>
          <a:xfrm>
            <a:off x="1441528" y="3232230"/>
            <a:ext cx="930894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Lorem ipsum dolor sit amet, consectetur adipiscing elit. Nullam ut orci condimentum, commodo dui quis, faucibus mauris.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Praesent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sapien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sed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nunc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sollicitudin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(Main section divider slide, background image option one.)</a:t>
            </a:r>
            <a:endParaRPr sz="1800" b="0" i="0" u="none" strike="noStrike" cap="none" dirty="0">
              <a:solidFill>
                <a:schemeClr val="lt1"/>
              </a:solidFill>
              <a:latin typeface="+mn-l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E5538FC0-1F24-EA42-955D-73358F3E7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9" name="Google Shape;125;p4">
            <a:extLst>
              <a:ext uri="{FF2B5EF4-FFF2-40B4-BE49-F238E27FC236}">
                <a16:creationId xmlns:a16="http://schemas.microsoft.com/office/drawing/2014/main" id="{1B746986-1BDD-D645-8B09-3F2916BB784A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354199C3-792D-4745-97AE-759A8DC3E91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5FC24E51-733A-2645-96EF-D7F19F3B125F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833339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person, indoor, ceiling, standing&#10;&#10;Description automatically generated">
            <a:extLst>
              <a:ext uri="{FF2B5EF4-FFF2-40B4-BE49-F238E27FC236}">
                <a16:creationId xmlns:a16="http://schemas.microsoft.com/office/drawing/2014/main" id="{38491AEE-FA60-9542-9890-AD78B341B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Google Shape;130;p5">
            <a:extLst>
              <a:ext uri="{FF2B5EF4-FFF2-40B4-BE49-F238E27FC236}">
                <a16:creationId xmlns:a16="http://schemas.microsoft.com/office/drawing/2014/main" id="{D64C6B2C-99FC-4D48-A405-12A1EF88EA5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3294B">
              <a:alpha val="8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0;p8">
            <a:extLst>
              <a:ext uri="{FF2B5EF4-FFF2-40B4-BE49-F238E27FC236}">
                <a16:creationId xmlns:a16="http://schemas.microsoft.com/office/drawing/2014/main" id="{7B30321B-6C73-2B45-8FBA-BA0CD282D53C}"/>
              </a:ext>
            </a:extLst>
          </p:cNvPr>
          <p:cNvSpPr txBox="1"/>
          <p:nvPr/>
        </p:nvSpPr>
        <p:spPr>
          <a:xfrm>
            <a:off x="376810" y="2520694"/>
            <a:ext cx="11455305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(Use a photo for the entire slide like the example shown here. Send the photo to the back behind the blue shaded box. Be sure the Block I is not covered up and is in front of both the photo and blue shaded box.)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98F1DCCF-F37F-F845-8D89-7AC0DE792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4" name="Google Shape;161;p8">
            <a:extLst>
              <a:ext uri="{FF2B5EF4-FFF2-40B4-BE49-F238E27FC236}">
                <a16:creationId xmlns:a16="http://schemas.microsoft.com/office/drawing/2014/main" id="{E981439A-8BDC-7F45-A441-AE348B4EBD8F}"/>
              </a:ext>
            </a:extLst>
          </p:cNvPr>
          <p:cNvSpPr txBox="1"/>
          <p:nvPr/>
        </p:nvSpPr>
        <p:spPr>
          <a:xfrm>
            <a:off x="376810" y="4645933"/>
            <a:ext cx="11177400" cy="95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buClr>
                <a:schemeClr val="dk1"/>
              </a:buClr>
              <a:buSzPts val="2000"/>
            </a:pPr>
            <a:r>
              <a:rPr lang="en-US" sz="2400" b="1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(Text here relevant to the photo for a larger call out on a given idea or message. Keep this text simple and short on one or two lines.)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F5BDD43B-86D0-BA4F-9172-986026AFCA28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ED934FC8-5417-E540-9476-D87B2F3EF903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175251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Text, letter, whiteboard&#10;&#10;Description automatically generated">
            <a:extLst>
              <a:ext uri="{FF2B5EF4-FFF2-40B4-BE49-F238E27FC236}">
                <a16:creationId xmlns:a16="http://schemas.microsoft.com/office/drawing/2014/main" id="{67FF5F7C-B5F4-434B-8C2A-3B943F61F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Google Shape;130;p5">
            <a:extLst>
              <a:ext uri="{FF2B5EF4-FFF2-40B4-BE49-F238E27FC236}">
                <a16:creationId xmlns:a16="http://schemas.microsoft.com/office/drawing/2014/main" id="{8A3D3139-5885-E041-A031-2CB44E826640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13294B">
              <a:alpha val="85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1;p5">
            <a:extLst>
              <a:ext uri="{FF2B5EF4-FFF2-40B4-BE49-F238E27FC236}">
                <a16:creationId xmlns:a16="http://schemas.microsoft.com/office/drawing/2014/main" id="{4D85E546-502C-2248-B9C8-AB4DC30199C4}"/>
              </a:ext>
            </a:extLst>
          </p:cNvPr>
          <p:cNvSpPr txBox="1"/>
          <p:nvPr/>
        </p:nvSpPr>
        <p:spPr>
          <a:xfrm>
            <a:off x="591671" y="3674095"/>
            <a:ext cx="4867835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(Slide the blue transparent box and the text left or right to fit </a:t>
            </a:r>
            <a:r>
              <a:rPr lang="en-US" sz="24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over </a:t>
            </a:r>
            <a:r>
              <a:rPr lang="en-US" sz="2400" b="1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your background image. Use this text box for a call out or caption to the image.)</a:t>
            </a:r>
            <a:endParaRPr sz="2400" b="1" dirty="0">
              <a:solidFill>
                <a:schemeClr val="lt1"/>
              </a:solidFill>
              <a:latin typeface="+mn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" name="Google Shape;160;p8">
            <a:extLst>
              <a:ext uri="{FF2B5EF4-FFF2-40B4-BE49-F238E27FC236}">
                <a16:creationId xmlns:a16="http://schemas.microsoft.com/office/drawing/2014/main" id="{B33B08AF-30DD-BC46-A4D3-5ECAB5F8D857}"/>
              </a:ext>
            </a:extLst>
          </p:cNvPr>
          <p:cNvSpPr txBox="1"/>
          <p:nvPr/>
        </p:nvSpPr>
        <p:spPr>
          <a:xfrm>
            <a:off x="701965" y="1514696"/>
            <a:ext cx="475754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IMAGE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(Use a photo for the entire slide like the example shown here. Send the photo to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the back so the Block I and footer text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bg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is not covered.)</a:t>
            </a:r>
            <a:endParaRPr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E4740465-5092-6247-BADE-3D87E41CC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0783A078-0A01-7F40-AC22-1A92149DD71D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3BDCC555-6395-0D41-8EAA-D5BB8A6FD299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6394708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;p7">
            <a:extLst>
              <a:ext uri="{FF2B5EF4-FFF2-40B4-BE49-F238E27FC236}">
                <a16:creationId xmlns:a16="http://schemas.microsoft.com/office/drawing/2014/main" id="{96B7DEB2-623C-1442-B1C8-ADFE7B417404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914FB9D0-BC33-B54D-85D9-954BE90D1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5" name="Google Shape;147;p7">
            <a:extLst>
              <a:ext uri="{FF2B5EF4-FFF2-40B4-BE49-F238E27FC236}">
                <a16:creationId xmlns:a16="http://schemas.microsoft.com/office/drawing/2014/main" id="{B07053BB-993E-2C47-84A5-C60674C56241}"/>
              </a:ext>
            </a:extLst>
          </p:cNvPr>
          <p:cNvSpPr txBox="1">
            <a:spLocks/>
          </p:cNvSpPr>
          <p:nvPr/>
        </p:nvSpPr>
        <p:spPr>
          <a:xfrm>
            <a:off x="376806" y="1334279"/>
            <a:ext cx="1117740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(Closing slide option one. Suggestions for last slide)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Summary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Thank You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Questions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Contact Information</a:t>
            </a: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100;p1">
            <a:extLst>
              <a:ext uri="{FF2B5EF4-FFF2-40B4-BE49-F238E27FC236}">
                <a16:creationId xmlns:a16="http://schemas.microsoft.com/office/drawing/2014/main" id="{012C958C-4F2C-AA4B-A9FD-4FB4A7CFA843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F04A22F7-0310-DC4F-ACB6-1FEEDC5816EB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713048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;p7">
            <a:extLst>
              <a:ext uri="{FF2B5EF4-FFF2-40B4-BE49-F238E27FC236}">
                <a16:creationId xmlns:a16="http://schemas.microsoft.com/office/drawing/2014/main" id="{C1E9E323-7FE6-774D-999D-DB456F9813F1}"/>
              </a:ext>
            </a:extLst>
          </p:cNvPr>
          <p:cNvSpPr/>
          <p:nvPr/>
        </p:nvSpPr>
        <p:spPr>
          <a:xfrm rot="10800000" flipH="1">
            <a:off x="0" y="-7696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8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AA3AB03C-0390-9F46-9B7C-4C2DAFAF4B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CF7FA76-E2DB-F44D-943F-42CB96E21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47;p7">
            <a:extLst>
              <a:ext uri="{FF2B5EF4-FFF2-40B4-BE49-F238E27FC236}">
                <a16:creationId xmlns:a16="http://schemas.microsoft.com/office/drawing/2014/main" id="{E0413B06-A2E6-C746-8C3D-87E15D354737}"/>
              </a:ext>
            </a:extLst>
          </p:cNvPr>
          <p:cNvSpPr txBox="1">
            <a:spLocks/>
          </p:cNvSpPr>
          <p:nvPr/>
        </p:nvSpPr>
        <p:spPr>
          <a:xfrm>
            <a:off x="376807" y="1334279"/>
            <a:ext cx="11177403" cy="4821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(Closing slide option two. Suggestions for last slide)</a:t>
            </a:r>
            <a:endParaRPr lang="en-US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endParaRPr lang="en-US" sz="26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Summary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Thank You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Questions</a:t>
            </a:r>
          </a:p>
          <a:p>
            <a:pPr>
              <a:buSzPts val="3000"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Contact Information</a:t>
            </a: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3000"/>
            </a:pP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 ipsum dolor sit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sed do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dolore magna </a:t>
            </a:r>
            <a:r>
              <a:rPr lang="en-US" sz="1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60F7FEC7-95F3-474E-B097-FC209879264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EA2E381D-85E1-5244-A1AF-09EE86EDAF3C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209093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;p7">
            <a:extLst>
              <a:ext uri="{FF2B5EF4-FFF2-40B4-BE49-F238E27FC236}">
                <a16:creationId xmlns:a16="http://schemas.microsoft.com/office/drawing/2014/main" id="{8FE8EAD3-2D7F-0846-8465-1E5EC531CB76}"/>
              </a:ext>
            </a:extLst>
          </p:cNvPr>
          <p:cNvSpPr/>
          <p:nvPr/>
        </p:nvSpPr>
        <p:spPr>
          <a:xfrm rot="10800000" flipH="1">
            <a:off x="-1" y="8163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close up of a newspaper&#10;&#10;Description automatically generated">
            <a:extLst>
              <a:ext uri="{FF2B5EF4-FFF2-40B4-BE49-F238E27FC236}">
                <a16:creationId xmlns:a16="http://schemas.microsoft.com/office/drawing/2014/main" id="{40BBED40-2928-B047-86D9-C914F64EDE5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1" y="8164"/>
            <a:ext cx="12192000" cy="6858000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63AF0C5-85E3-5442-BD93-F22B807C7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21" y="2252985"/>
            <a:ext cx="7131957" cy="235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26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sky, outdoor, dark&#10;&#10;Description automatically generated">
            <a:extLst>
              <a:ext uri="{FF2B5EF4-FFF2-40B4-BE49-F238E27FC236}">
                <a16:creationId xmlns:a16="http://schemas.microsoft.com/office/drawing/2014/main" id="{5DAA1493-2FB5-2344-8A9A-E273AD71C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Google Shape;145;p7">
            <a:extLst>
              <a:ext uri="{FF2B5EF4-FFF2-40B4-BE49-F238E27FC236}">
                <a16:creationId xmlns:a16="http://schemas.microsoft.com/office/drawing/2014/main" id="{062CE0D5-1B23-B448-AA0C-E3F4C798E861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07;p2">
            <a:extLst>
              <a:ext uri="{FF2B5EF4-FFF2-40B4-BE49-F238E27FC236}">
                <a16:creationId xmlns:a16="http://schemas.microsoft.com/office/drawing/2014/main" id="{C894A7ED-525D-7042-9F0E-5D50052367C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dirty="0">
              <a:latin typeface="+mn-lt"/>
            </a:endParaRPr>
          </a:p>
        </p:txBody>
      </p:sp>
      <p:sp>
        <p:nvSpPr>
          <p:cNvPr id="23" name="Google Shape;108;p2">
            <a:extLst>
              <a:ext uri="{FF2B5EF4-FFF2-40B4-BE49-F238E27FC236}">
                <a16:creationId xmlns:a16="http://schemas.microsoft.com/office/drawing/2014/main" id="{F8490BBC-2D3D-ED46-BEA1-CAD327B7D168}"/>
              </a:ext>
            </a:extLst>
          </p:cNvPr>
          <p:cNvSpPr txBox="1"/>
          <p:nvPr/>
        </p:nvSpPr>
        <p:spPr>
          <a:xfrm>
            <a:off x="1441528" y="3232230"/>
            <a:ext cx="930894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Lorem ipsum dolor sit amet, consectetur adipiscing elit. Nullam ut orci condimentum, commodo dui quis, faucibus mauris.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Praesent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sapien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sed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nunc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sollicitudin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(Main section divider slide, background image option two.)</a:t>
            </a:r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282466DE-B3AA-B047-B85B-D8A258C6C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3CEFFFC9-67B9-8843-B5FD-8ECA6E744A60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44603391-9C4F-8545-BD4F-1D0E1DCE80D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592F2115-AAD2-4D4D-B5F6-B6CAC244A2B2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713909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dark&#10;&#10;Description automatically generated">
            <a:extLst>
              <a:ext uri="{FF2B5EF4-FFF2-40B4-BE49-F238E27FC236}">
                <a16:creationId xmlns:a16="http://schemas.microsoft.com/office/drawing/2014/main" id="{5D80DA1D-795C-1B41-BF57-2F9F0A741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Google Shape;145;p7">
            <a:extLst>
              <a:ext uri="{FF2B5EF4-FFF2-40B4-BE49-F238E27FC236}">
                <a16:creationId xmlns:a16="http://schemas.microsoft.com/office/drawing/2014/main" id="{E0429B1A-D43C-9246-BC60-288E29B4499A}"/>
              </a:ext>
            </a:extLst>
          </p:cNvPr>
          <p:cNvSpPr/>
          <p:nvPr/>
        </p:nvSpPr>
        <p:spPr>
          <a:xfrm rot="10800000" flipH="1"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A450A637-C25F-E343-A260-8A47ADB79972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dirty="0">
              <a:latin typeface="+mn-lt"/>
            </a:endParaRPr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68FB26AE-5991-1B4D-A0AD-29C32A097242}"/>
              </a:ext>
            </a:extLst>
          </p:cNvPr>
          <p:cNvSpPr txBox="1"/>
          <p:nvPr/>
        </p:nvSpPr>
        <p:spPr>
          <a:xfrm>
            <a:off x="1441528" y="3232230"/>
            <a:ext cx="930894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Lorem ipsum dolor sit amet, consectetur adipiscing elit. Nullam ut orci condimentum, commodo dui quis, faucibus mauris.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Praesent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sapien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sed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nunc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sollicitudin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(Main section divider slide, background image option three.)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0179F628-5193-5E4E-9158-3B9E1C263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5231AC56-82D9-A74A-A961-03F95233489F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E51D5930-73EA-F54A-AEA8-698B09E25C26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DBD5DB81-C086-0540-BEB7-9FC1275262EE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06208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large building with a fountain in front of it&#10;&#10;Description automatically generated with low confidence">
            <a:extLst>
              <a:ext uri="{FF2B5EF4-FFF2-40B4-BE49-F238E27FC236}">
                <a16:creationId xmlns:a16="http://schemas.microsoft.com/office/drawing/2014/main" id="{C011D8FB-BF69-A74E-A497-9A2AF301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Google Shape;145;p7">
            <a:extLst>
              <a:ext uri="{FF2B5EF4-FFF2-40B4-BE49-F238E27FC236}">
                <a16:creationId xmlns:a16="http://schemas.microsoft.com/office/drawing/2014/main" id="{EEA5CA31-2311-914F-B706-2A6EDB25CC8C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7;p2">
            <a:extLst>
              <a:ext uri="{FF2B5EF4-FFF2-40B4-BE49-F238E27FC236}">
                <a16:creationId xmlns:a16="http://schemas.microsoft.com/office/drawing/2014/main" id="{6A0A8215-7C22-B749-B7CF-D6A9E509E59A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dirty="0">
              <a:latin typeface="+mn-lt"/>
            </a:endParaRPr>
          </a:p>
        </p:txBody>
      </p:sp>
      <p:sp>
        <p:nvSpPr>
          <p:cNvPr id="7" name="Google Shape;108;p2">
            <a:extLst>
              <a:ext uri="{FF2B5EF4-FFF2-40B4-BE49-F238E27FC236}">
                <a16:creationId xmlns:a16="http://schemas.microsoft.com/office/drawing/2014/main" id="{03887411-9120-F64A-9BE0-1B054254122D}"/>
              </a:ext>
            </a:extLst>
          </p:cNvPr>
          <p:cNvSpPr txBox="1"/>
          <p:nvPr/>
        </p:nvSpPr>
        <p:spPr>
          <a:xfrm>
            <a:off x="1441528" y="3232230"/>
            <a:ext cx="930894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Lorem ipsum dolor sit amet, consectetur adipiscing elit. Nullam ut orci condimentum, commodo dui quis, faucibus mauris.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Praesent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sapien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sed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nunc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sollicitudin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(Main section divider slide, background image option four.)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A8D8F9A9-EA98-8C41-BF78-A43F97B9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25;p4">
            <a:extLst>
              <a:ext uri="{FF2B5EF4-FFF2-40B4-BE49-F238E27FC236}">
                <a16:creationId xmlns:a16="http://schemas.microsoft.com/office/drawing/2014/main" id="{2EFC0178-FBDC-3E41-8E8B-47B64863EBC9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00;p1">
            <a:extLst>
              <a:ext uri="{FF2B5EF4-FFF2-40B4-BE49-F238E27FC236}">
                <a16:creationId xmlns:a16="http://schemas.microsoft.com/office/drawing/2014/main" id="{1EAA30B2-6818-7C45-BE60-A6F80A161CC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20" name="Google Shape;100;p1">
            <a:extLst>
              <a:ext uri="{FF2B5EF4-FFF2-40B4-BE49-F238E27FC236}">
                <a16:creationId xmlns:a16="http://schemas.microsoft.com/office/drawing/2014/main" id="{E0DA814D-A48C-1149-8661-911A0F141370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577727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blackboard, night sky&#10;&#10;Description automatically generated">
            <a:extLst>
              <a:ext uri="{FF2B5EF4-FFF2-40B4-BE49-F238E27FC236}">
                <a16:creationId xmlns:a16="http://schemas.microsoft.com/office/drawing/2014/main" id="{2CE92976-3B2E-2342-B723-32D5B9663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E4168B91-BC2F-A74D-8610-CBF0810FCD65}"/>
              </a:ext>
            </a:extLst>
          </p:cNvPr>
          <p:cNvSpPr/>
          <p:nvPr/>
        </p:nvSpPr>
        <p:spPr>
          <a:xfrm rot="10800000"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28EBB5B6-548E-5041-9DD5-A97758B97CA0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dirty="0">
              <a:latin typeface="+mn-lt"/>
            </a:endParaRPr>
          </a:p>
        </p:txBody>
      </p:sp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BC0E792A-B7ED-F644-A7C0-FE935365632E}"/>
              </a:ext>
            </a:extLst>
          </p:cNvPr>
          <p:cNvSpPr txBox="1"/>
          <p:nvPr/>
        </p:nvSpPr>
        <p:spPr>
          <a:xfrm>
            <a:off x="1441528" y="3232230"/>
            <a:ext cx="930894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Lorem ipsum dolor sit amet, consectetur adipiscing elit. Nullam ut orci condimentum, commodo dui quis, faucibus mauris.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Praesent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sapien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sed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nunc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sollicitudin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(Main section divider slide, background image option five.)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CBAB924-48C1-114B-A2B1-EC5C10EB1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71BD2D62-C8F6-E843-8B60-116211D7CA49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CC3F2F34-0DB8-1143-8A57-D1D0FFF2ABE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A071A21E-E58F-5D41-8772-F2E2F30FD96A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90150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outdoor&#10;&#10;Description automatically generated">
            <a:extLst>
              <a:ext uri="{FF2B5EF4-FFF2-40B4-BE49-F238E27FC236}">
                <a16:creationId xmlns:a16="http://schemas.microsoft.com/office/drawing/2014/main" id="{3A4660A9-28DC-F646-9EF3-5BE223623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oogle Shape;145;p7">
            <a:extLst>
              <a:ext uri="{FF2B5EF4-FFF2-40B4-BE49-F238E27FC236}">
                <a16:creationId xmlns:a16="http://schemas.microsoft.com/office/drawing/2014/main" id="{69FCDBD9-8E78-8F45-9838-91AB7B47CEF8}"/>
              </a:ext>
            </a:extLst>
          </p:cNvPr>
          <p:cNvSpPr/>
          <p:nvPr/>
        </p:nvSpPr>
        <p:spPr>
          <a:xfrm rot="10800000" flipH="1">
            <a:off x="2648951" y="1673898"/>
            <a:ext cx="12192000" cy="6858000"/>
          </a:xfrm>
          <a:prstGeom prst="rect">
            <a:avLst/>
          </a:prstGeom>
          <a:gradFill flip="none" rotWithShape="1">
            <a:gsLst>
              <a:gs pos="50000">
                <a:srgbClr val="1B4284">
                  <a:alpha val="10000"/>
                </a:srgbClr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 dirty="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7;p2">
            <a:extLst>
              <a:ext uri="{FF2B5EF4-FFF2-40B4-BE49-F238E27FC236}">
                <a16:creationId xmlns:a16="http://schemas.microsoft.com/office/drawing/2014/main" id="{8E06DB74-B9EE-AC40-B38A-47A3A2F114F9}"/>
              </a:ext>
            </a:extLst>
          </p:cNvPr>
          <p:cNvSpPr txBox="1"/>
          <p:nvPr/>
        </p:nvSpPr>
        <p:spPr>
          <a:xfrm>
            <a:off x="2206906" y="1491040"/>
            <a:ext cx="777818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i="0" u="none" strike="noStrike" cap="none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dirty="0">
              <a:latin typeface="+mn-lt"/>
            </a:endParaRPr>
          </a:p>
        </p:txBody>
      </p:sp>
      <p:sp>
        <p:nvSpPr>
          <p:cNvPr id="5" name="Google Shape;108;p2">
            <a:extLst>
              <a:ext uri="{FF2B5EF4-FFF2-40B4-BE49-F238E27FC236}">
                <a16:creationId xmlns:a16="http://schemas.microsoft.com/office/drawing/2014/main" id="{E57410C5-4C09-0241-B829-B5B1AACF1427}"/>
              </a:ext>
            </a:extLst>
          </p:cNvPr>
          <p:cNvSpPr txBox="1"/>
          <p:nvPr/>
        </p:nvSpPr>
        <p:spPr>
          <a:xfrm>
            <a:off x="1441528" y="3232230"/>
            <a:ext cx="9308941" cy="2092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Lorem ipsum dolor sit amet, consectetur adipiscing elit. Nullam ut orci condimentum, commodo dui quis, faucibus mauris.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Praesent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nec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sapien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sed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nunc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sollicitudin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lt1"/>
                </a:solidFill>
                <a:latin typeface="+mn-lt"/>
                <a:ea typeface="Helvetica Neue Light"/>
                <a:cs typeface="Helvetica Neue Light"/>
                <a:sym typeface="Helvetica Neue Light"/>
              </a:rPr>
              <a:t> </a:t>
            </a:r>
          </a:p>
          <a:p>
            <a:pPr lvl="0" algn="ctr"/>
            <a:r>
              <a:rPr lang="en-US" sz="1800" dirty="0">
                <a:solidFill>
                  <a:schemeClr val="lt1"/>
                </a:solidFill>
                <a:ea typeface="Helvetica Neue Light"/>
                <a:cs typeface="Helvetica Neue Light"/>
                <a:sym typeface="Helvetica Neue Light"/>
              </a:rPr>
              <a:t>(Main section divider slide, background image option six.)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2EBB1D3E-AFC3-754E-A1F2-626952E95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8" name="Google Shape;125;p4">
            <a:extLst>
              <a:ext uri="{FF2B5EF4-FFF2-40B4-BE49-F238E27FC236}">
                <a16:creationId xmlns:a16="http://schemas.microsoft.com/office/drawing/2014/main" id="{095CEFDB-3F70-904A-BA0B-B8A6D23B7491}"/>
              </a:ext>
            </a:extLst>
          </p:cNvPr>
          <p:cNvSpPr/>
          <p:nvPr/>
        </p:nvSpPr>
        <p:spPr>
          <a:xfrm>
            <a:off x="5520230" y="2759325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00;p1">
            <a:extLst>
              <a:ext uri="{FF2B5EF4-FFF2-40B4-BE49-F238E27FC236}">
                <a16:creationId xmlns:a16="http://schemas.microsoft.com/office/drawing/2014/main" id="{2C6758CC-B7E5-234D-97B7-550DA738E64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D5B5DFCE-0575-9A47-9B96-81A8A141E6F7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</p:spTree>
    <p:extLst>
      <p:ext uri="{BB962C8B-B14F-4D97-AF65-F5344CB8AC3E}">
        <p14:creationId xmlns:p14="http://schemas.microsoft.com/office/powerpoint/2010/main" val="296404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5;p7">
            <a:extLst>
              <a:ext uri="{FF2B5EF4-FFF2-40B4-BE49-F238E27FC236}">
                <a16:creationId xmlns:a16="http://schemas.microsoft.com/office/drawing/2014/main" id="{CDD8523C-BCA5-D545-8B17-893E8473D94C}"/>
              </a:ext>
            </a:extLst>
          </p:cNvPr>
          <p:cNvSpPr/>
          <p:nvPr/>
        </p:nvSpPr>
        <p:spPr>
          <a:xfrm rot="10800000" flipH="1">
            <a:off x="0" y="0"/>
            <a:ext cx="12192000" cy="6865695"/>
          </a:xfrm>
          <a:prstGeom prst="rect">
            <a:avLst/>
          </a:prstGeom>
          <a:gradFill>
            <a:gsLst>
              <a:gs pos="0">
                <a:srgbClr val="1B4284"/>
              </a:gs>
              <a:gs pos="100000">
                <a:srgbClr val="13294B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BFC396F-D537-FD49-A36A-5BDD31207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0" name="Google Shape;100;p1">
            <a:extLst>
              <a:ext uri="{FF2B5EF4-FFF2-40B4-BE49-F238E27FC236}">
                <a16:creationId xmlns:a16="http://schemas.microsoft.com/office/drawing/2014/main" id="{97DB4B6F-E090-3A43-AB04-A1B376EB0C4C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1" name="Google Shape;123;p4">
            <a:extLst>
              <a:ext uri="{FF2B5EF4-FFF2-40B4-BE49-F238E27FC236}">
                <a16:creationId xmlns:a16="http://schemas.microsoft.com/office/drawing/2014/main" id="{80801F61-AC90-0D4D-8F0C-68A4BB95EDFD}"/>
              </a:ext>
            </a:extLst>
          </p:cNvPr>
          <p:cNvSpPr txBox="1"/>
          <p:nvPr/>
        </p:nvSpPr>
        <p:spPr>
          <a:xfrm>
            <a:off x="1295400" y="2948490"/>
            <a:ext cx="96012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lang="en-US" sz="4500" b="1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/>
            <a:r>
              <a:rPr lang="en-US" sz="18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(Transition slide option one.)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Google Shape;125;p4">
            <a:extLst>
              <a:ext uri="{FF2B5EF4-FFF2-40B4-BE49-F238E27FC236}">
                <a16:creationId xmlns:a16="http://schemas.microsoft.com/office/drawing/2014/main" id="{F44F9150-A479-3F47-8683-848531143C29}"/>
              </a:ext>
            </a:extLst>
          </p:cNvPr>
          <p:cNvSpPr/>
          <p:nvPr/>
        </p:nvSpPr>
        <p:spPr>
          <a:xfrm>
            <a:off x="5520230" y="1704276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00;p1">
            <a:extLst>
              <a:ext uri="{FF2B5EF4-FFF2-40B4-BE49-F238E27FC236}">
                <a16:creationId xmlns:a16="http://schemas.microsoft.com/office/drawing/2014/main" id="{6BCECE2D-15A4-4540-8BF8-A2374C60EF0D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335834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5;p7">
            <a:extLst>
              <a:ext uri="{FF2B5EF4-FFF2-40B4-BE49-F238E27FC236}">
                <a16:creationId xmlns:a16="http://schemas.microsoft.com/office/drawing/2014/main" id="{FB597F24-5AC0-9E4E-8B36-8FB9DE99BE0F}"/>
              </a:ext>
            </a:extLst>
          </p:cNvPr>
          <p:cNvSpPr/>
          <p:nvPr/>
        </p:nvSpPr>
        <p:spPr>
          <a:xfrm rot="10800000" flipH="1">
            <a:off x="0" y="8162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1B4284"/>
              </a:gs>
              <a:gs pos="100000">
                <a:srgbClr val="13294B"/>
              </a:gs>
            </a:gsLst>
            <a:lin ang="18900000" scaled="1"/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717B7D2E-6B93-DB49-81CB-CD48A1153DD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8162"/>
            <a:ext cx="12192000" cy="6858000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A95B940-6B3C-0C47-A381-DCF406EBD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4210" y="235709"/>
            <a:ext cx="277906" cy="401420"/>
          </a:xfrm>
          <a:prstGeom prst="rect">
            <a:avLst/>
          </a:prstGeom>
        </p:spPr>
      </p:pic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306BA419-8D50-5D4C-94E5-1DF4AAA8F390}"/>
              </a:ext>
            </a:extLst>
          </p:cNvPr>
          <p:cNvSpPr txBox="1"/>
          <p:nvPr/>
        </p:nvSpPr>
        <p:spPr>
          <a:xfrm>
            <a:off x="9335597" y="6524381"/>
            <a:ext cx="2473415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GRAINGER ENGINEERING</a:t>
            </a:r>
          </a:p>
        </p:txBody>
      </p:sp>
      <p:sp>
        <p:nvSpPr>
          <p:cNvPr id="12" name="Google Shape;123;p4">
            <a:extLst>
              <a:ext uri="{FF2B5EF4-FFF2-40B4-BE49-F238E27FC236}">
                <a16:creationId xmlns:a16="http://schemas.microsoft.com/office/drawing/2014/main" id="{00DF8F85-9B48-104E-9E43-C984BC40DD4F}"/>
              </a:ext>
            </a:extLst>
          </p:cNvPr>
          <p:cNvSpPr txBox="1"/>
          <p:nvPr/>
        </p:nvSpPr>
        <p:spPr>
          <a:xfrm>
            <a:off x="1295400" y="2948490"/>
            <a:ext cx="96012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dirty="0">
                <a:solidFill>
                  <a:schemeClr val="lt1"/>
                </a:solidFill>
                <a:latin typeface="+mn-lt"/>
                <a:ea typeface="Helvetica Neue"/>
                <a:cs typeface="Helvetica Neue"/>
                <a:sym typeface="Helvetica Neue"/>
              </a:rPr>
              <a:t>Heading</a:t>
            </a:r>
            <a:endParaRPr lang="en-US" sz="4500" b="1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solidFill>
                <a:schemeClr val="bg1"/>
              </a:solidFill>
              <a:latin typeface="+mn-lt"/>
              <a:ea typeface="Helvetica Neue"/>
              <a:cs typeface="Helvetica Neue"/>
              <a:sym typeface="Helvetica Neue"/>
            </a:endParaRPr>
          </a:p>
          <a:p>
            <a:pPr lvl="0" algn="ctr"/>
            <a:r>
              <a:rPr lang="en-US" sz="1800" dirty="0">
                <a:solidFill>
                  <a:schemeClr val="bg1"/>
                </a:solidFill>
                <a:ea typeface="Helvetica Neue"/>
                <a:cs typeface="Helvetica Neue"/>
                <a:sym typeface="Helvetica Neue"/>
              </a:rPr>
              <a:t>(Transition slide option two.)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" name="Google Shape;125;p4">
            <a:extLst>
              <a:ext uri="{FF2B5EF4-FFF2-40B4-BE49-F238E27FC236}">
                <a16:creationId xmlns:a16="http://schemas.microsoft.com/office/drawing/2014/main" id="{CD16C340-4A79-0845-9097-71B0EB5D23C1}"/>
              </a:ext>
            </a:extLst>
          </p:cNvPr>
          <p:cNvSpPr/>
          <p:nvPr/>
        </p:nvSpPr>
        <p:spPr>
          <a:xfrm>
            <a:off x="5520230" y="1704276"/>
            <a:ext cx="1151540" cy="111983"/>
          </a:xfrm>
          <a:prstGeom prst="rect">
            <a:avLst/>
          </a:prstGeom>
          <a:solidFill>
            <a:srgbClr val="FF552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00;p1">
            <a:extLst>
              <a:ext uri="{FF2B5EF4-FFF2-40B4-BE49-F238E27FC236}">
                <a16:creationId xmlns:a16="http://schemas.microsoft.com/office/drawing/2014/main" id="{0BDB2703-7E62-DD44-A99B-A4D6C2F06C16}"/>
              </a:ext>
            </a:extLst>
          </p:cNvPr>
          <p:cNvSpPr txBox="1"/>
          <p:nvPr/>
        </p:nvSpPr>
        <p:spPr>
          <a:xfrm>
            <a:off x="376807" y="6524381"/>
            <a:ext cx="7991337" cy="230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sz="900" spc="20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ELECTRICAL &amp; COMPUTER ENGINEERING</a:t>
            </a:r>
          </a:p>
        </p:txBody>
      </p:sp>
    </p:spTree>
    <p:extLst>
      <p:ext uri="{BB962C8B-B14F-4D97-AF65-F5344CB8AC3E}">
        <p14:creationId xmlns:p14="http://schemas.microsoft.com/office/powerpoint/2010/main" val="4095619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1506</Words>
  <Application>Microsoft Office PowerPoint</Application>
  <PresentationFormat>Widescreen</PresentationFormat>
  <Paragraphs>184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Helvetica Neue</vt:lpstr>
      <vt:lpstr>Helvetica Neue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Varik .</dc:creator>
  <cp:lastModifiedBy>Varik .</cp:lastModifiedBy>
  <cp:revision>10</cp:revision>
  <dcterms:modified xsi:type="dcterms:W3CDTF">2024-04-25T21:14:11Z</dcterms:modified>
</cp:coreProperties>
</file>